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5" r:id="rId6"/>
    <p:sldId id="267" r:id="rId7"/>
    <p:sldId id="269" r:id="rId8"/>
    <p:sldId id="272" r:id="rId9"/>
    <p:sldId id="276" r:id="rId10"/>
    <p:sldId id="277" r:id="rId11"/>
    <p:sldId id="280" r:id="rId12"/>
    <p:sldId id="283" r:id="rId13"/>
    <p:sldId id="288" r:id="rId14"/>
    <p:sldId id="289" r:id="rId15"/>
    <p:sldId id="292" r:id="rId16"/>
    <p:sldId id="299" r:id="rId17"/>
    <p:sldId id="300" r:id="rId18"/>
    <p:sldId id="301" r:id="rId19"/>
    <p:sldId id="313" r:id="rId20"/>
    <p:sldId id="314" r:id="rId21"/>
    <p:sldId id="316" r:id="rId22"/>
    <p:sldId id="315" r:id="rId23"/>
    <p:sldId id="305" r:id="rId24"/>
    <p:sldId id="306" r:id="rId25"/>
    <p:sldId id="307" r:id="rId26"/>
    <p:sldId id="308" r:id="rId27"/>
    <p:sldId id="309" r:id="rId28"/>
    <p:sldId id="310" r:id="rId29"/>
    <p:sldId id="31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9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8A6A-BCA8-4DDB-927A-6ED3ADFBE1F7}" type="datetimeFigureOut">
              <a:rPr lang="en-GB" smtClean="0"/>
              <a:t>14/04/2015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8740-C406-46EB-8059-031A5EEEE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980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8A6A-BCA8-4DDB-927A-6ED3ADFBE1F7}" type="datetimeFigureOut">
              <a:rPr lang="en-GB" smtClean="0"/>
              <a:t>14/04/2015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8740-C406-46EB-8059-031A5EEEE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870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8A6A-BCA8-4DDB-927A-6ED3ADFBE1F7}" type="datetimeFigureOut">
              <a:rPr lang="en-GB" smtClean="0"/>
              <a:t>14/04/2015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8740-C406-46EB-8059-031A5EEEE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163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8A6A-BCA8-4DDB-927A-6ED3ADFBE1F7}" type="datetimeFigureOut">
              <a:rPr lang="en-GB" smtClean="0"/>
              <a:t>14/04/2015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8740-C406-46EB-8059-031A5EEEE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150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8A6A-BCA8-4DDB-927A-6ED3ADFBE1F7}" type="datetimeFigureOut">
              <a:rPr lang="en-GB" smtClean="0"/>
              <a:t>14/04/2015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8740-C406-46EB-8059-031A5EEEE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418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8A6A-BCA8-4DDB-927A-6ED3ADFBE1F7}" type="datetimeFigureOut">
              <a:rPr lang="en-GB" smtClean="0"/>
              <a:t>14/04/2015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8740-C406-46EB-8059-031A5EEEE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979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8A6A-BCA8-4DDB-927A-6ED3ADFBE1F7}" type="datetimeFigureOut">
              <a:rPr lang="en-GB" smtClean="0"/>
              <a:t>14/04/2015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8740-C406-46EB-8059-031A5EEEE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247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8A6A-BCA8-4DDB-927A-6ED3ADFBE1F7}" type="datetimeFigureOut">
              <a:rPr lang="en-GB" smtClean="0"/>
              <a:t>14/04/2015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8740-C406-46EB-8059-031A5EEEE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657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8A6A-BCA8-4DDB-927A-6ED3ADFBE1F7}" type="datetimeFigureOut">
              <a:rPr lang="en-GB" smtClean="0"/>
              <a:t>14/04/2015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8740-C406-46EB-8059-031A5EEEE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033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8A6A-BCA8-4DDB-927A-6ED3ADFBE1F7}" type="datetimeFigureOut">
              <a:rPr lang="en-GB" smtClean="0"/>
              <a:t>14/04/2015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8740-C406-46EB-8059-031A5EEEE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331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8A6A-BCA8-4DDB-927A-6ED3ADFBE1F7}" type="datetimeFigureOut">
              <a:rPr lang="en-GB" smtClean="0"/>
              <a:t>14/04/2015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8740-C406-46EB-8059-031A5EEEE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066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D8A6A-BCA8-4DDB-927A-6ED3ADFBE1F7}" type="datetimeFigureOut">
              <a:rPr lang="en-GB" smtClean="0"/>
              <a:t>14/04/2015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38740-C406-46EB-8059-031A5EEEE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1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e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0.jpeg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4.jpe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2.png"/><Relationship Id="rId4" Type="http://schemas.openxmlformats.org/officeDocument/2006/relationships/image" Target="../media/image6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6000" dirty="0" smtClean="0">
                <a:solidFill>
                  <a:srgbClr val="00B050"/>
                </a:solidFill>
                <a:latin typeface="Budmo Jiggler" panose="00000400000000000000" pitchFamily="2" charset="0"/>
              </a:rPr>
              <a:t>GREEN WEEK 2015</a:t>
            </a:r>
            <a:endParaRPr lang="en-GB" sz="6000" dirty="0">
              <a:solidFill>
                <a:srgbClr val="00B050"/>
              </a:solidFill>
              <a:latin typeface="Budmo Jiggler" panose="000004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73016"/>
            <a:ext cx="6400800" cy="2592288"/>
          </a:xfrm>
        </p:spPr>
        <p:txBody>
          <a:bodyPr>
            <a:normAutofit fontScale="85000" lnSpcReduction="20000"/>
          </a:bodyPr>
          <a:lstStyle/>
          <a:p>
            <a:endParaRPr lang="en-GB" dirty="0" smtClean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It’s good to be green at </a:t>
            </a:r>
          </a:p>
          <a:p>
            <a:r>
              <a:rPr lang="en-GB" dirty="0" err="1" smtClean="0">
                <a:solidFill>
                  <a:schemeClr val="tx1"/>
                </a:solidFill>
              </a:rPr>
              <a:t>Saltaire</a:t>
            </a:r>
            <a:r>
              <a:rPr lang="en-GB" dirty="0" smtClean="0">
                <a:solidFill>
                  <a:schemeClr val="tx1"/>
                </a:solidFill>
              </a:rPr>
              <a:t> Primary School</a:t>
            </a:r>
          </a:p>
          <a:p>
            <a:endParaRPr lang="en-GB" dirty="0" smtClean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Let’s have a look at what has been going on at school this week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219" y="692696"/>
            <a:ext cx="661562" cy="121286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0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99">
        <p:checker/>
      </p:transition>
    </mc:Choice>
    <mc:Fallback xmlns="">
      <p:transition spd="slow" advTm="699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139325"/>
            <a:ext cx="4355976" cy="32669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916832"/>
            <a:ext cx="3600400" cy="2700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35867"/>
            <a:ext cx="4067944" cy="305095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1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96">
        <p:dissolve/>
      </p:transition>
    </mc:Choice>
    <mc:Fallback xmlns="">
      <p:transition spd="slow" advTm="1496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79050"/>
            <a:ext cx="3803915" cy="28529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16632"/>
            <a:ext cx="3275856" cy="24568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916832"/>
            <a:ext cx="4151953" cy="311396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43">
        <p:dissolve/>
      </p:transition>
    </mc:Choice>
    <mc:Fallback xmlns="">
      <p:transition spd="slow" advTm="1543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0030"/>
            <a:ext cx="3347864" cy="25108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780928"/>
            <a:ext cx="2571750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07" y="3423707"/>
            <a:ext cx="2393100" cy="31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341" y="1421175"/>
            <a:ext cx="3003798" cy="400506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7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56">
        <p:dissolve/>
      </p:transition>
    </mc:Choice>
    <mc:Fallback xmlns="">
      <p:transition spd="slow" advTm="1456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3051771"/>
          </a:xfrm>
        </p:spPr>
        <p:txBody>
          <a:bodyPr>
            <a:normAutofit fontScale="90000"/>
          </a:bodyPr>
          <a:lstStyle/>
          <a:p>
            <a:r>
              <a:rPr lang="en-GB" sz="4900" dirty="0" smtClean="0">
                <a:solidFill>
                  <a:srgbClr val="00B050"/>
                </a:solidFill>
                <a:latin typeface="Budmo Jiggler" panose="00000400000000000000" pitchFamily="2" charset="0"/>
              </a:rPr>
              <a:t/>
            </a:r>
            <a:br>
              <a:rPr lang="en-GB" sz="4900" dirty="0" smtClean="0">
                <a:solidFill>
                  <a:srgbClr val="00B050"/>
                </a:solidFill>
                <a:latin typeface="Budmo Jiggler" panose="00000400000000000000" pitchFamily="2" charset="0"/>
              </a:rPr>
            </a:br>
            <a:r>
              <a:rPr lang="en-GB" sz="4900" dirty="0">
                <a:solidFill>
                  <a:srgbClr val="00B050"/>
                </a:solidFill>
                <a:latin typeface="Budmo Jiggler" panose="00000400000000000000" pitchFamily="2" charset="0"/>
              </a:rPr>
              <a:t/>
            </a:r>
            <a:br>
              <a:rPr lang="en-GB" sz="4900" dirty="0">
                <a:solidFill>
                  <a:srgbClr val="00B050"/>
                </a:solidFill>
                <a:latin typeface="Budmo Jiggler" panose="00000400000000000000" pitchFamily="2" charset="0"/>
              </a:rPr>
            </a:br>
            <a:r>
              <a:rPr lang="en-GB" sz="4900" dirty="0" smtClean="0">
                <a:solidFill>
                  <a:srgbClr val="00B050"/>
                </a:solidFill>
                <a:latin typeface="Budmo Jiggler" panose="00000400000000000000" pitchFamily="2" charset="0"/>
              </a:rPr>
              <a:t/>
            </a:r>
            <a:br>
              <a:rPr lang="en-GB" sz="4900" dirty="0" smtClean="0">
                <a:solidFill>
                  <a:srgbClr val="00B050"/>
                </a:solidFill>
                <a:latin typeface="Budmo Jiggler" panose="00000400000000000000" pitchFamily="2" charset="0"/>
              </a:rPr>
            </a:br>
            <a:r>
              <a:rPr lang="en-GB" sz="4900" dirty="0" smtClean="0">
                <a:solidFill>
                  <a:srgbClr val="00B050"/>
                </a:solidFill>
                <a:latin typeface="Budmo Jiggler" panose="00000400000000000000" pitchFamily="2" charset="0"/>
              </a:rPr>
              <a:t/>
            </a:r>
            <a:br>
              <a:rPr lang="en-GB" sz="4900" dirty="0" smtClean="0">
                <a:solidFill>
                  <a:srgbClr val="00B050"/>
                </a:solidFill>
                <a:latin typeface="Budmo Jiggler" panose="00000400000000000000" pitchFamily="2" charset="0"/>
              </a:rPr>
            </a:br>
            <a:r>
              <a:rPr lang="en-GB" sz="4900" dirty="0" smtClean="0">
                <a:solidFill>
                  <a:srgbClr val="00B050"/>
                </a:solidFill>
                <a:latin typeface="Budmo Jiggler" panose="00000400000000000000" pitchFamily="2" charset="0"/>
              </a:rPr>
              <a:t>Year 6 buddies planting </a:t>
            </a:r>
            <a:br>
              <a:rPr lang="en-GB" sz="4900" dirty="0" smtClean="0">
                <a:solidFill>
                  <a:srgbClr val="00B050"/>
                </a:solidFill>
                <a:latin typeface="Budmo Jiggler" panose="00000400000000000000" pitchFamily="2" charset="0"/>
              </a:rPr>
            </a:br>
            <a:r>
              <a:rPr lang="en-GB" sz="4900" dirty="0" smtClean="0">
                <a:solidFill>
                  <a:srgbClr val="00B050"/>
                </a:solidFill>
                <a:latin typeface="Budmo Jiggler" panose="00000400000000000000" pitchFamily="2" charset="0"/>
              </a:rPr>
              <a:t>with </a:t>
            </a:r>
            <a:br>
              <a:rPr lang="en-GB" sz="4900" dirty="0" smtClean="0">
                <a:solidFill>
                  <a:srgbClr val="00B050"/>
                </a:solidFill>
                <a:latin typeface="Budmo Jiggler" panose="00000400000000000000" pitchFamily="2" charset="0"/>
              </a:rPr>
            </a:br>
            <a:r>
              <a:rPr lang="en-GB" sz="4900" dirty="0" err="1" smtClean="0">
                <a:solidFill>
                  <a:srgbClr val="00B050"/>
                </a:solidFill>
                <a:latin typeface="Budmo Jiggler" panose="00000400000000000000" pitchFamily="2" charset="0"/>
              </a:rPr>
              <a:t>mrs</a:t>
            </a:r>
            <a:r>
              <a:rPr lang="en-GB" sz="4900" dirty="0" smtClean="0">
                <a:solidFill>
                  <a:srgbClr val="00B050"/>
                </a:solidFill>
                <a:latin typeface="Budmo Jiggler" panose="00000400000000000000" pitchFamily="2" charset="0"/>
              </a:rPr>
              <a:t> </a:t>
            </a:r>
            <a:r>
              <a:rPr lang="en-GB" sz="4900" dirty="0" err="1" smtClean="0">
                <a:solidFill>
                  <a:srgbClr val="00B050"/>
                </a:solidFill>
                <a:latin typeface="Budmo Jiggler" panose="00000400000000000000" pitchFamily="2" charset="0"/>
              </a:rPr>
              <a:t>sabey</a:t>
            </a:r>
            <a:r>
              <a:rPr lang="en-GB" sz="4900" dirty="0" smtClean="0">
                <a:solidFill>
                  <a:srgbClr val="00B050"/>
                </a:solidFill>
                <a:latin typeface="Budmo Jiggler" panose="00000400000000000000" pitchFamily="2" charset="0"/>
              </a:rPr>
              <a:t> </a:t>
            </a:r>
            <a:br>
              <a:rPr lang="en-GB" sz="4900" dirty="0" smtClean="0">
                <a:solidFill>
                  <a:srgbClr val="00B050"/>
                </a:solidFill>
                <a:latin typeface="Budmo Jiggler" panose="00000400000000000000" pitchFamily="2" charset="0"/>
              </a:rPr>
            </a:br>
            <a:r>
              <a:rPr lang="en-GB" sz="4900" dirty="0" smtClean="0">
                <a:solidFill>
                  <a:srgbClr val="00B050"/>
                </a:solidFill>
                <a:latin typeface="Budmo Jiggler" panose="00000400000000000000" pitchFamily="2" charset="0"/>
              </a:rPr>
              <a:t>and </a:t>
            </a:r>
            <a:br>
              <a:rPr lang="en-GB" sz="4900" dirty="0" smtClean="0">
                <a:solidFill>
                  <a:srgbClr val="00B050"/>
                </a:solidFill>
                <a:latin typeface="Budmo Jiggler" panose="00000400000000000000" pitchFamily="2" charset="0"/>
              </a:rPr>
            </a:br>
            <a:r>
              <a:rPr lang="en-GB" sz="4900" dirty="0" smtClean="0">
                <a:solidFill>
                  <a:srgbClr val="00B050"/>
                </a:solidFill>
                <a:latin typeface="Budmo Jiggler" panose="00000400000000000000" pitchFamily="2" charset="0"/>
              </a:rPr>
              <a:t>our reception children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8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72">
        <p14:vortex dir="r"/>
      </p:transition>
    </mc:Choice>
    <mc:Fallback xmlns="">
      <p:transition spd="slow" advTm="6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00" y="692696"/>
            <a:ext cx="3419872" cy="2564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57600"/>
            <a:ext cx="4283968" cy="3212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75091"/>
            <a:ext cx="3347864" cy="2510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861937"/>
            <a:ext cx="2874751" cy="215606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59153"/>
      </p:ext>
    </p:extLst>
  </p:cSld>
  <p:clrMapOvr>
    <a:masterClrMapping/>
  </p:clrMapOvr>
  <p:transition spd="slow" advTm="123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15973"/>
            <a:ext cx="3131840" cy="2348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751742"/>
            <a:ext cx="4355976" cy="3266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77302"/>
            <a:ext cx="4680520" cy="351039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90528"/>
      </p:ext>
    </p:extLst>
  </p:cSld>
  <p:clrMapOvr>
    <a:masterClrMapping/>
  </p:clrMapOvr>
  <p:transition spd="slow" advTm="116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772400" cy="2979762"/>
          </a:xfrm>
        </p:spPr>
        <p:txBody>
          <a:bodyPr>
            <a:noAutofit/>
          </a:bodyPr>
          <a:lstStyle/>
          <a:p>
            <a:r>
              <a:rPr lang="en-GB" dirty="0" smtClean="0">
                <a:solidFill>
                  <a:srgbClr val="00B050"/>
                </a:solidFill>
                <a:latin typeface="Budmo Jiggler" panose="00000400000000000000" pitchFamily="2" charset="0"/>
              </a:rPr>
              <a:t>Year 1 </a:t>
            </a:r>
            <a:br>
              <a:rPr lang="en-GB" dirty="0" smtClean="0">
                <a:solidFill>
                  <a:srgbClr val="00B050"/>
                </a:solidFill>
                <a:latin typeface="Budmo Jiggler" panose="00000400000000000000" pitchFamily="2" charset="0"/>
              </a:rPr>
            </a:br>
            <a:r>
              <a:rPr lang="en-GB" dirty="0" smtClean="0">
                <a:solidFill>
                  <a:srgbClr val="00B050"/>
                </a:solidFill>
                <a:latin typeface="Budmo Jiggler" panose="00000400000000000000" pitchFamily="2" charset="0"/>
              </a:rPr>
              <a:t>eco drumming </a:t>
            </a:r>
            <a:br>
              <a:rPr lang="en-GB" dirty="0" smtClean="0">
                <a:solidFill>
                  <a:srgbClr val="00B050"/>
                </a:solidFill>
                <a:latin typeface="Budmo Jiggler" panose="00000400000000000000" pitchFamily="2" charset="0"/>
              </a:rPr>
            </a:br>
            <a:r>
              <a:rPr lang="en-GB" dirty="0" smtClean="0">
                <a:solidFill>
                  <a:srgbClr val="00B050"/>
                </a:solidFill>
                <a:latin typeface="Budmo Jiggler" panose="00000400000000000000" pitchFamily="2" charset="0"/>
              </a:rPr>
              <a:t>&amp; the mixed up junk animals</a:t>
            </a:r>
            <a:endParaRPr lang="en-GB" dirty="0">
              <a:solidFill>
                <a:srgbClr val="00B050"/>
              </a:solidFill>
              <a:latin typeface="Budmo Jiggler" panose="000004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3645024"/>
            <a:ext cx="8136904" cy="2736304"/>
          </a:xfrm>
        </p:spPr>
        <p:txBody>
          <a:bodyPr>
            <a:normAutofit lnSpcReduction="10000"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Miss Nutting got her groove on with the children in the playground.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Great </a:t>
            </a:r>
            <a:r>
              <a:rPr lang="en-GB" dirty="0" err="1" smtClean="0">
                <a:solidFill>
                  <a:schemeClr val="tx1"/>
                </a:solidFill>
              </a:rPr>
              <a:t>rythym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guys!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But they didn’t stop there … 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They created these wonderful creatures!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4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71">
        <p:blinds dir="vert"/>
      </p:transition>
    </mc:Choice>
    <mc:Fallback xmlns="">
      <p:transition spd="slow" advTm="67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9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25">
        <p:blinds dir="vert"/>
      </p:transition>
    </mc:Choice>
    <mc:Fallback xmlns="">
      <p:transition spd="slow" advTm="142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2731"/>
            <a:ext cx="4572000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818" y="3345071"/>
            <a:ext cx="4427984" cy="33209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073" y="2022744"/>
            <a:ext cx="1983490" cy="264465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7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27">
        <p:blinds dir="vert"/>
      </p:transition>
    </mc:Choice>
    <mc:Fallback xmlns="">
      <p:transition spd="slow" advTm="132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4176463"/>
          </a:xfrm>
        </p:spPr>
        <p:txBody>
          <a:bodyPr>
            <a:normAutofit/>
          </a:bodyPr>
          <a:lstStyle/>
          <a:p>
            <a:r>
              <a:rPr lang="en-GB" sz="5400" dirty="0" smtClean="0">
                <a:solidFill>
                  <a:srgbClr val="00B050"/>
                </a:solidFill>
                <a:latin typeface="Budmo Jiggler" panose="00000400000000000000" pitchFamily="2" charset="0"/>
              </a:rPr>
              <a:t>Year 6 </a:t>
            </a:r>
            <a:br>
              <a:rPr lang="en-GB" sz="5400" dirty="0" smtClean="0">
                <a:solidFill>
                  <a:srgbClr val="00B050"/>
                </a:solidFill>
                <a:latin typeface="Budmo Jiggler" panose="00000400000000000000" pitchFamily="2" charset="0"/>
              </a:rPr>
            </a:br>
            <a:r>
              <a:rPr lang="en-GB" sz="5400" dirty="0" smtClean="0">
                <a:solidFill>
                  <a:srgbClr val="00B050"/>
                </a:solidFill>
                <a:latin typeface="Budmo Jiggler" panose="00000400000000000000" pitchFamily="2" charset="0"/>
              </a:rPr>
              <a:t>eco recycling project</a:t>
            </a:r>
            <a:endParaRPr lang="en-GB" sz="5400" dirty="0">
              <a:solidFill>
                <a:srgbClr val="00B050"/>
              </a:solidFill>
              <a:latin typeface="Budmo Jiggler" panose="00000400000000000000" pitchFamily="2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43003"/>
      </p:ext>
    </p:extLst>
  </p:cSld>
  <p:clrMapOvr>
    <a:masterClrMapping/>
  </p:clrMapOvr>
  <p:transition spd="slow" advTm="155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6000" dirty="0" smtClean="0">
                <a:solidFill>
                  <a:srgbClr val="00B050"/>
                </a:solidFill>
                <a:latin typeface="Budmo Jiggler" panose="00000400000000000000" pitchFamily="2" charset="0"/>
              </a:rPr>
              <a:t/>
            </a:r>
            <a:br>
              <a:rPr lang="en-GB" sz="6000" dirty="0" smtClean="0">
                <a:solidFill>
                  <a:srgbClr val="00B050"/>
                </a:solidFill>
                <a:latin typeface="Budmo Jiggler" panose="00000400000000000000" pitchFamily="2" charset="0"/>
              </a:rPr>
            </a:br>
            <a:r>
              <a:rPr lang="en-GB" sz="6000" dirty="0" smtClean="0">
                <a:solidFill>
                  <a:srgbClr val="00B050"/>
                </a:solidFill>
                <a:latin typeface="Budmo Jiggler" panose="00000400000000000000" pitchFamily="2" charset="0"/>
              </a:rPr>
              <a:t>WALK TO SCHOOL</a:t>
            </a:r>
            <a:endParaRPr lang="en-GB" sz="6000" dirty="0">
              <a:solidFill>
                <a:srgbClr val="00B050"/>
              </a:solidFill>
              <a:latin typeface="Budmo Jiggler" panose="00000400000000000000" pitchFamily="2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351112"/>
          </a:xfrm>
        </p:spPr>
        <p:txBody>
          <a:bodyPr>
            <a:normAutofit/>
          </a:bodyPr>
          <a:lstStyle/>
          <a:p>
            <a:r>
              <a:rPr lang="en-GB" dirty="0" smtClean="0"/>
              <a:t>Stickers and tickets galore were given out at the school gates this week</a:t>
            </a:r>
            <a:endParaRPr lang="en-GB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60648"/>
            <a:ext cx="1849388" cy="215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0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69">
        <p14:gallery dir="l"/>
      </p:transition>
    </mc:Choice>
    <mc:Fallback xmlns="">
      <p:transition spd="slow" advTm="15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20" y="278650"/>
            <a:ext cx="4248472" cy="31863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807" y="254808"/>
            <a:ext cx="4310512" cy="3232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51" y="3487692"/>
            <a:ext cx="4247456" cy="3185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72" y="3449336"/>
            <a:ext cx="4283968" cy="3212976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75657"/>
      </p:ext>
    </p:extLst>
  </p:cSld>
  <p:clrMapOvr>
    <a:masterClrMapping/>
  </p:clrMapOvr>
  <p:transition spd="slow" advTm="141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6" y="1605056"/>
            <a:ext cx="4107530" cy="3080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96" y="260648"/>
            <a:ext cx="2484276" cy="33123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666" y="3573016"/>
            <a:ext cx="3888432" cy="2916324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44314"/>
      </p:ext>
    </p:extLst>
  </p:cSld>
  <p:clrMapOvr>
    <a:masterClrMapping/>
  </p:clrMapOvr>
  <p:transition spd="slow" advTm="148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1256"/>
            <a:ext cx="3600400" cy="2700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73016"/>
            <a:ext cx="4211960" cy="31589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132856"/>
            <a:ext cx="3240360" cy="243027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37451"/>
      </p:ext>
    </p:extLst>
  </p:cSld>
  <p:clrMapOvr>
    <a:masterClrMapping/>
  </p:clrMapOvr>
  <p:transition spd="slow" advTm="163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>
                <a:solidFill>
                  <a:srgbClr val="00B050"/>
                </a:solidFill>
                <a:latin typeface="Budmo Jiggler" panose="00000400000000000000" pitchFamily="2" charset="0"/>
              </a:rPr>
              <a:t>Our fantastic junk model entries</a:t>
            </a:r>
            <a:endParaRPr lang="en-GB" sz="5400" dirty="0">
              <a:solidFill>
                <a:srgbClr val="00B050"/>
              </a:solidFill>
              <a:latin typeface="Budmo Jiggler" panose="000004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>
                <a:solidFill>
                  <a:schemeClr val="tx1"/>
                </a:solidFill>
              </a:rPr>
              <a:t>Wow! These are awesome!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1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26">
        <p14:reveal/>
      </p:transition>
    </mc:Choice>
    <mc:Fallback xmlns="">
      <p:transition spd="slow" advTm="5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77" y="3749778"/>
            <a:ext cx="3744416" cy="2808312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92" y="435212"/>
            <a:ext cx="2304256" cy="307234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92" y="2929365"/>
            <a:ext cx="2784551" cy="3712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57106"/>
            <a:ext cx="2721415" cy="3628554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4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617">
        <p14:reveal/>
      </p:transition>
    </mc:Choice>
    <mc:Fallback xmlns="">
      <p:transition spd="slow" advTm="16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90" y="341808"/>
            <a:ext cx="2963466" cy="395128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690812"/>
            <a:ext cx="2963466" cy="3951288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63" y="4066762"/>
            <a:ext cx="1779662" cy="23728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700808"/>
            <a:ext cx="2664296" cy="35523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137" y="288762"/>
            <a:ext cx="1800200" cy="2400267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6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615">
        <p14:reveal/>
      </p:transition>
    </mc:Choice>
    <mc:Fallback xmlns="">
      <p:transition spd="slow" advTm="16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96166"/>
            <a:ext cx="4040188" cy="3030141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76672"/>
            <a:ext cx="2963466" cy="395128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933056"/>
            <a:ext cx="3419872" cy="2564904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8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743">
        <p14:reveal/>
      </p:transition>
    </mc:Choice>
    <mc:Fallback xmlns="">
      <p:transition spd="slow" advTm="17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46" y="1354383"/>
            <a:ext cx="2963466" cy="395128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561" y="298696"/>
            <a:ext cx="4041775" cy="303133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330027"/>
            <a:ext cx="4416491" cy="331236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2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873">
        <p14:reveal/>
      </p:transition>
    </mc:Choice>
    <mc:Fallback xmlns="">
      <p:transition spd="slow" advTm="18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854714"/>
            <a:ext cx="3528392" cy="2646294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525364"/>
            <a:ext cx="2963466" cy="3951288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501008"/>
            <a:ext cx="3552394" cy="266429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5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753">
        <p14:reveal/>
      </p:transition>
    </mc:Choice>
    <mc:Fallback xmlns="">
      <p:transition spd="slow" advTm="17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3312367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00CC00"/>
                </a:solidFill>
                <a:latin typeface="Budmo Jiggler" panose="00000400000000000000" pitchFamily="2" charset="0"/>
              </a:rPr>
              <a:t>Thanks for making green week </a:t>
            </a:r>
            <a:r>
              <a:rPr lang="en-GB" dirty="0" smtClean="0">
                <a:solidFill>
                  <a:srgbClr val="00B050"/>
                </a:solidFill>
                <a:latin typeface="Budmo Jiggler" panose="00000400000000000000" pitchFamily="2" charset="0"/>
              </a:rPr>
              <a:t/>
            </a:r>
            <a:br>
              <a:rPr lang="en-GB" dirty="0" smtClean="0">
                <a:solidFill>
                  <a:srgbClr val="00B050"/>
                </a:solidFill>
                <a:latin typeface="Budmo Jiggler" panose="00000400000000000000" pitchFamily="2" charset="0"/>
              </a:rPr>
            </a:br>
            <a:r>
              <a:rPr lang="en-GB" sz="9800" dirty="0" smtClean="0">
                <a:solidFill>
                  <a:srgbClr val="00B050"/>
                </a:solidFill>
                <a:latin typeface="Budmo Jiggler" panose="00000400000000000000" pitchFamily="2" charset="0"/>
              </a:rPr>
              <a:t>great</a:t>
            </a:r>
            <a:endParaRPr lang="en-GB" sz="9800" dirty="0">
              <a:solidFill>
                <a:srgbClr val="00B050"/>
              </a:solidFill>
              <a:latin typeface="Budmo Jiggler" panose="000004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64904"/>
            <a:ext cx="6400800" cy="1656184"/>
          </a:xfrm>
        </p:spPr>
        <p:txBody>
          <a:bodyPr>
            <a:normAutofit lnSpcReduction="10000"/>
          </a:bodyPr>
          <a:lstStyle/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Have a fantastic half term everyone!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149080"/>
            <a:ext cx="2620888" cy="228454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5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00">
        <p:checker/>
      </p:transition>
    </mc:Choice>
    <mc:Fallback xmlns="">
      <p:transition spd="slow" advTm="25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Miss Toner &amp; Tom ready for duty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3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7">
        <p14:ferris dir="l"/>
      </p:transition>
    </mc:Choice>
    <mc:Fallback xmlns="">
      <p:transition spd="slow" advTm="19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32" y="1268760"/>
            <a:ext cx="3402378" cy="4536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88" y="738216"/>
            <a:ext cx="4139952" cy="31049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112" y="3861048"/>
            <a:ext cx="2050424" cy="273389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91971"/>
      </p:ext>
    </p:extLst>
  </p:cSld>
  <p:clrMapOvr>
    <a:masterClrMapping/>
  </p:clrMapOvr>
  <p:transition spd="slow" advTm="181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3195787"/>
          </a:xfrm>
        </p:spPr>
        <p:txBody>
          <a:bodyPr>
            <a:noAutofit/>
          </a:bodyPr>
          <a:lstStyle/>
          <a:p>
            <a:r>
              <a:rPr lang="en-GB" sz="5500" dirty="0" smtClean="0">
                <a:solidFill>
                  <a:srgbClr val="00B050"/>
                </a:solidFill>
                <a:latin typeface="Budmo Jiggler" panose="00000400000000000000" pitchFamily="2" charset="0"/>
              </a:rPr>
              <a:t>DR BIKE </a:t>
            </a:r>
            <a:br>
              <a:rPr lang="en-GB" sz="5500" dirty="0" smtClean="0">
                <a:solidFill>
                  <a:srgbClr val="00B050"/>
                </a:solidFill>
                <a:latin typeface="Budmo Jiggler" panose="00000400000000000000" pitchFamily="2" charset="0"/>
              </a:rPr>
            </a:br>
            <a:r>
              <a:rPr lang="en-GB" sz="5500" dirty="0" smtClean="0">
                <a:solidFill>
                  <a:srgbClr val="00B050"/>
                </a:solidFill>
                <a:latin typeface="Budmo Jiggler" panose="00000400000000000000" pitchFamily="2" charset="0"/>
              </a:rPr>
              <a:t>COME TO SCHOOL</a:t>
            </a:r>
            <a:endParaRPr lang="en-GB" sz="5500" dirty="0">
              <a:solidFill>
                <a:srgbClr val="00B050"/>
              </a:solidFill>
              <a:latin typeface="Budmo Jiggler" panose="000004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135088"/>
          </a:xfrm>
        </p:spPr>
        <p:txBody>
          <a:bodyPr>
            <a:normAutofit lnSpcReduction="10000"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On Tuesday Ian from </a:t>
            </a:r>
            <a:r>
              <a:rPr lang="en-GB" dirty="0" err="1" smtClean="0">
                <a:solidFill>
                  <a:schemeClr val="tx1"/>
                </a:solidFill>
              </a:rPr>
              <a:t>Sustrans</a:t>
            </a:r>
            <a:r>
              <a:rPr lang="en-GB" dirty="0" smtClean="0">
                <a:solidFill>
                  <a:schemeClr val="tx1"/>
                </a:solidFill>
              </a:rPr>
              <a:t> and Nathan from </a:t>
            </a:r>
            <a:r>
              <a:rPr lang="en-GB" dirty="0" err="1" smtClean="0">
                <a:solidFill>
                  <a:schemeClr val="tx1"/>
                </a:solidFill>
              </a:rPr>
              <a:t>Saltaire</a:t>
            </a:r>
            <a:r>
              <a:rPr lang="en-GB" dirty="0" smtClean="0">
                <a:solidFill>
                  <a:schemeClr val="tx1"/>
                </a:solidFill>
              </a:rPr>
              <a:t> Cycles came in to fix our bike for free. 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Yes free!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2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82">
        <p14:ripple/>
      </p:transition>
    </mc:Choice>
    <mc:Fallback xmlns="">
      <p:transition spd="slow" advTm="6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4572000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068960"/>
            <a:ext cx="4572000" cy="3429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1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9"/>
    </mc:Choice>
    <mc:Fallback xmlns="">
      <p:transition spd="slow" advTm="1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230916"/>
            <a:ext cx="2679762" cy="357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3803932"/>
            <a:ext cx="3662180" cy="27466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916832"/>
            <a:ext cx="3888432" cy="291632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9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3"/>
    </mc:Choice>
    <mc:Fallback xmlns="">
      <p:transition spd="slow" advTm="1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320" y="325359"/>
            <a:ext cx="2625756" cy="35010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573016"/>
            <a:ext cx="4067944" cy="30509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44824"/>
            <a:ext cx="3910752" cy="293306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5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0"/>
    </mc:Choice>
    <mc:Fallback xmlns="">
      <p:transition spd="slow" advTm="1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52737"/>
            <a:ext cx="7772400" cy="2547714"/>
          </a:xfrm>
        </p:spPr>
        <p:txBody>
          <a:bodyPr>
            <a:noAutofit/>
          </a:bodyPr>
          <a:lstStyle/>
          <a:p>
            <a:r>
              <a:rPr lang="en-GB" sz="6000" dirty="0" smtClean="0">
                <a:solidFill>
                  <a:srgbClr val="00B050"/>
                </a:solidFill>
                <a:latin typeface="Budmo Jiggler" panose="00000400000000000000" pitchFamily="2" charset="0"/>
              </a:rPr>
              <a:t>LUNCHTIME CRUNCHTIME</a:t>
            </a:r>
            <a:endParaRPr lang="en-GB" sz="6000" dirty="0">
              <a:solidFill>
                <a:srgbClr val="00B050"/>
              </a:solidFill>
              <a:latin typeface="Budmo Jiggler" panose="000004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207096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Mrs Walton-Allen’s Helping Hands and Eco Club did a wonderful job in the lunch hall handing out stickers and raffle tickets. </a:t>
            </a:r>
          </a:p>
          <a:p>
            <a:endParaRPr lang="en-GB" dirty="0" smtClean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Well done everyone!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7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94">
        <p14:honeycomb/>
      </p:transition>
    </mc:Choice>
    <mc:Fallback xmlns="">
      <p:transition spd="slow" advTm="3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154</Words>
  <Application>Microsoft Office PowerPoint</Application>
  <PresentationFormat>On-screen Show (4:3)</PresentationFormat>
  <Paragraphs>30</Paragraphs>
  <Slides>29</Slides>
  <Notes>0</Notes>
  <HiddenSlides>0</HiddenSlides>
  <MMClips>29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GREEN WEEK 2015</vt:lpstr>
      <vt:lpstr> WALK TO SCHOOL</vt:lpstr>
      <vt:lpstr>Miss Toner &amp; Tom ready for duty</vt:lpstr>
      <vt:lpstr>PowerPoint Presentation</vt:lpstr>
      <vt:lpstr>DR BIKE  COME TO SCHOOL</vt:lpstr>
      <vt:lpstr>PowerPoint Presentation</vt:lpstr>
      <vt:lpstr>PowerPoint Presentation</vt:lpstr>
      <vt:lpstr>PowerPoint Presentation</vt:lpstr>
      <vt:lpstr>LUNCHTIME CRUNCHTIME</vt:lpstr>
      <vt:lpstr>PowerPoint Presentation</vt:lpstr>
      <vt:lpstr>PowerPoint Presentation</vt:lpstr>
      <vt:lpstr>PowerPoint Presentation</vt:lpstr>
      <vt:lpstr>    Year 6 buddies planting  with  mrs sabey  and  our reception children </vt:lpstr>
      <vt:lpstr>PowerPoint Presentation</vt:lpstr>
      <vt:lpstr>PowerPoint Presentation</vt:lpstr>
      <vt:lpstr>Year 1  eco drumming  &amp; the mixed up junk animals</vt:lpstr>
      <vt:lpstr>PowerPoint Presentation</vt:lpstr>
      <vt:lpstr>PowerPoint Presentation</vt:lpstr>
      <vt:lpstr>Year 6  eco recycling project</vt:lpstr>
      <vt:lpstr>PowerPoint Presentation</vt:lpstr>
      <vt:lpstr>PowerPoint Presentation</vt:lpstr>
      <vt:lpstr>PowerPoint Presentation</vt:lpstr>
      <vt:lpstr>Our fantastic junk model entries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for making green week  great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WEEK 2015</dc:title>
  <dc:creator>Home User</dc:creator>
  <cp:lastModifiedBy>Home User</cp:lastModifiedBy>
  <cp:revision>49</cp:revision>
  <dcterms:created xsi:type="dcterms:W3CDTF">2015-02-12T17:59:47Z</dcterms:created>
  <dcterms:modified xsi:type="dcterms:W3CDTF">2015-04-14T09:34:29Z</dcterms:modified>
</cp:coreProperties>
</file>